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59" r:id="rId6"/>
    <p:sldId id="263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2FCE-8E7A-374D-2B18-8873506B6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700E9-3CEC-9032-D7E1-324952F79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625A1-E0EF-58B4-6697-DA4D8554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04DA1-F43E-6D3E-B43A-F4239C85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27359-9947-6574-DADF-5BC3709B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910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60B7-08AF-B481-212E-01699446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09350-EAC5-FED2-B42A-2B71EAB73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3ACF1-B450-6C35-371D-2504310B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017B2-0582-0ED1-B839-9C8FDC7F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F53CB-3908-9473-FAE7-B04D1697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481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BBCB9-96E2-BD93-337B-C7B5A6FFA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0479A-B6C5-F81B-63AC-65F6988F4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0BDC6-8A1B-1AC6-196E-8A5665B8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205D-748B-D495-F9FE-4EBF582B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5D7CE-7011-43E2-A427-612A7276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764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D7BC-CA22-A96B-6846-4FCBC653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6CC5-E0A8-979B-E252-7D715D57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35AB-63CF-BC38-C1CC-9253961A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99F95-B38E-0933-97A1-28DE5C69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88AF-1AEC-4779-3A63-F7B8C1DF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06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F55B-BCF0-1E39-58B4-270941E8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CC9C-08AC-89CC-53AA-50BA8D2D7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7FABD-616C-0CC0-CF77-5A471416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ECF8F-F68A-1099-8537-321194A8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FDF8-1E45-173D-C66B-B5BDAF6E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681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B935-1724-BB4D-A15E-12CE1A0A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E2C9-A069-B3B9-FFE3-A1A7BFE97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37A22-B65D-F4B7-2AD8-632803189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D81DA-7C08-D623-ED1D-4DE19237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B0A19-9077-E577-761C-781FC6D5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34AC2-0497-394C-8C53-7EEB39BB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22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A90B-FACE-5BF5-44ED-B6EDA0D6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4E4B5-7DF0-45FD-E12F-C3702F3C7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BA411-C8E6-BA88-747F-75AC3A234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EA728-48ED-7F39-BF81-6ABCB60F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2ECDF-B7DD-9480-DA1F-FD332C280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2B746-0460-EF5C-C8BC-5E34ED05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186E8-144F-29A0-A992-6704CC0D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32DA5-4CEA-BE12-4E5F-A4BF11AF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61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3FB7-B893-1BE1-5D66-3141C6BF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365B-4164-B509-2EB2-48B57E9D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B6B7F-82B1-102B-A61C-6E721FFC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64B01-DB39-498E-9236-71E9DAF4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5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38395-8C26-9D4C-49A3-6425E104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5D368-FF12-07D7-91D4-34FDE119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237F8-9F6A-42FE-5032-42F34F5E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080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D4DF-2CB5-9942-13C6-1FE04276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731-0C0E-C404-229B-1B98720A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D6304-B52B-68F3-14A2-E5661EC58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6D021-86D5-3900-3AD7-76356BDB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63A13-2326-E593-A67B-3D3F7C62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89116-38D0-7131-9BE1-DA2B311F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809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7729-4820-CC63-41EA-4B90E294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16A2E-0E0A-EBBC-4FD6-55A01D827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444FC-6545-E3A9-C5B4-9C395D594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71C7D-F5F0-799B-3616-31F8FFB5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1D535-4C9B-33B5-9AED-7FDEEEC5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BDF91-CBB5-AAB8-5870-186F638B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117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19A32-3484-7475-9682-CD2FEAF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4A86D-785A-A9D4-8587-6E2788DA1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8D75-10D5-0319-4584-66D281C1F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E2D8E-3482-4B9D-ABBF-D7FA52DE5D64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EC830-E74F-D7D0-AB8B-FD664840D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13322-6ED3-C50A-A44B-ACDA65DF0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380E-CEB7-4951-B978-8E7AF20AA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44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FFEB-4A51-815A-9AF9-E4E84FB2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5837"/>
          </a:xfrm>
        </p:spPr>
        <p:txBody>
          <a:bodyPr/>
          <a:lstStyle/>
          <a:p>
            <a:r>
              <a:rPr lang="en-IN" b="1" dirty="0">
                <a:latin typeface="+mn-lt"/>
              </a:rPr>
              <a:t>Embed Docs Plugin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5E313-EAEA-A489-B4A7-E9821A2ADB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50510-B6A6-CC0C-AF33-E9E8BAFBB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6" y="2221971"/>
            <a:ext cx="8017934" cy="40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0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122EBE-8644-ED37-4A88-D859AE242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9432"/>
            <a:ext cx="10515600" cy="5074037"/>
          </a:xfrm>
        </p:spPr>
      </p:pic>
    </p:spTree>
    <p:extLst>
      <p:ext uri="{BB962C8B-B14F-4D97-AF65-F5344CB8AC3E}">
        <p14:creationId xmlns:p14="http://schemas.microsoft.com/office/powerpoint/2010/main" val="213748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2621F-415E-65ED-7B85-AE7CDCEBE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4881"/>
            <a:ext cx="10515600" cy="5106000"/>
          </a:xfrm>
        </p:spPr>
      </p:pic>
    </p:spTree>
    <p:extLst>
      <p:ext uri="{BB962C8B-B14F-4D97-AF65-F5344CB8AC3E}">
        <p14:creationId xmlns:p14="http://schemas.microsoft.com/office/powerpoint/2010/main" val="299629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15724E-9DAB-9759-53C3-6040CE929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6955"/>
            <a:ext cx="10515600" cy="5115853"/>
          </a:xfrm>
        </p:spPr>
      </p:pic>
    </p:spTree>
    <p:extLst>
      <p:ext uri="{BB962C8B-B14F-4D97-AF65-F5344CB8AC3E}">
        <p14:creationId xmlns:p14="http://schemas.microsoft.com/office/powerpoint/2010/main" val="118108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4F189D-693D-F2D0-AE90-33C4EC1CD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6528"/>
            <a:ext cx="10515600" cy="5105907"/>
          </a:xfrm>
        </p:spPr>
      </p:pic>
    </p:spTree>
    <p:extLst>
      <p:ext uri="{BB962C8B-B14F-4D97-AF65-F5344CB8AC3E}">
        <p14:creationId xmlns:p14="http://schemas.microsoft.com/office/powerpoint/2010/main" val="140662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E043C6-E09F-5438-8C35-6A4143E73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9733"/>
            <a:ext cx="10515600" cy="5139267"/>
          </a:xfrm>
        </p:spPr>
      </p:pic>
    </p:spTree>
    <p:extLst>
      <p:ext uri="{BB962C8B-B14F-4D97-AF65-F5344CB8AC3E}">
        <p14:creationId xmlns:p14="http://schemas.microsoft.com/office/powerpoint/2010/main" val="97963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80A2B4-7CE2-D0FB-FF1F-A8B2C0586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1318"/>
            <a:ext cx="10515600" cy="5103926"/>
          </a:xfrm>
        </p:spPr>
      </p:pic>
    </p:spTree>
    <p:extLst>
      <p:ext uri="{BB962C8B-B14F-4D97-AF65-F5344CB8AC3E}">
        <p14:creationId xmlns:p14="http://schemas.microsoft.com/office/powerpoint/2010/main" val="253683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543B-C113-7E15-EB69-9A8C635CB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8800"/>
            <a:ext cx="10515600" cy="1083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6000" b="1" dirty="0"/>
              <a:t>Thankyou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441CE-A619-DEFB-F662-0F767A6C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244600"/>
            <a:ext cx="3505200" cy="30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6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Embed Docs Plugin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 Docs Plugin</dc:title>
  <dc:creator>Rhophi Rhophi</dc:creator>
  <cp:lastModifiedBy>Rhophi Rhophi</cp:lastModifiedBy>
  <cp:revision>1</cp:revision>
  <dcterms:created xsi:type="dcterms:W3CDTF">2022-09-05T10:40:15Z</dcterms:created>
  <dcterms:modified xsi:type="dcterms:W3CDTF">2022-09-05T10:40:20Z</dcterms:modified>
</cp:coreProperties>
</file>