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1office.co/write-on-pdf/" TargetMode="External"/><Relationship Id="rId3" Type="http://schemas.openxmlformats.org/officeDocument/2006/relationships/hyperlink" Target="https://a1office.co/blog/how-to-type-on-a-pdf/" TargetMode="External"/><Relationship Id="rId4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1office.co/editor/pdf-editor/" TargetMode="External"/><Relationship Id="rId3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2810"/>
            <a:ext cx="3176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How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to Edit a PDF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on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Mac: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Easy </a:t>
            </a:r>
            <a:r>
              <a:rPr dirty="0" sz="1600" b="1">
                <a:latin typeface="Calibri"/>
                <a:cs typeface="Calibri"/>
              </a:rPr>
              <a:t>steps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189346"/>
            <a:ext cx="5724525" cy="410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Do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quick edits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PDF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Mac?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 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font 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color,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maybe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just need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signature. Whatever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be,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</a:t>
            </a:r>
            <a:r>
              <a:rPr dirty="0" sz="1200" spc="-5">
                <a:latin typeface="Calibri"/>
                <a:cs typeface="Calibri"/>
              </a:rPr>
              <a:t> can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tricky</a:t>
            </a:r>
            <a:r>
              <a:rPr dirty="0" sz="1200">
                <a:latin typeface="Calibri"/>
                <a:cs typeface="Calibri"/>
              </a:rPr>
              <a:t> 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don't know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edit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 on </a:t>
            </a:r>
            <a:r>
              <a:rPr dirty="0" sz="1200">
                <a:latin typeface="Calibri"/>
                <a:cs typeface="Calibri"/>
              </a:rPr>
              <a:t>mac.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inbuilt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software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known </a:t>
            </a:r>
            <a:r>
              <a:rPr dirty="0" sz="1200" spc="-10">
                <a:latin typeface="Calibri"/>
                <a:cs typeface="Calibri"/>
              </a:rPr>
              <a:t>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Preview </a:t>
            </a:r>
            <a:r>
              <a:rPr dirty="0" sz="1200">
                <a:latin typeface="Calibri"/>
                <a:cs typeface="Calibri"/>
              </a:rPr>
              <a:t>which </a:t>
            </a:r>
            <a:r>
              <a:rPr dirty="0" sz="1200" spc="-5">
                <a:latin typeface="Calibri"/>
                <a:cs typeface="Calibri"/>
              </a:rPr>
              <a:t>makes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 </a:t>
            </a:r>
            <a:r>
              <a:rPr dirty="0" sz="1200" spc="-5">
                <a:latin typeface="Calibri"/>
                <a:cs typeface="Calibri"/>
              </a:rPr>
              <a:t>easy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edit </a:t>
            </a:r>
            <a:r>
              <a:rPr dirty="0" sz="1200">
                <a:latin typeface="Calibri"/>
                <a:cs typeface="Calibri"/>
              </a:rPr>
              <a:t>PDFs</a:t>
            </a:r>
            <a:r>
              <a:rPr dirty="0" sz="1200" spc="-5">
                <a:latin typeface="Calibri"/>
                <a:cs typeface="Calibri"/>
              </a:rPr>
              <a:t> but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you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easy-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to-use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editor that edits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pdf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</a:t>
            </a:r>
            <a:r>
              <a:rPr dirty="0" sz="1200" spc="-5">
                <a:latin typeface="Calibri"/>
                <a:cs typeface="Calibri"/>
              </a:rPr>
              <a:t> 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don't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know how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write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-5">
                <a:latin typeface="Calibri"/>
                <a:cs typeface="Calibri"/>
              </a:rPr>
              <a:t> pdf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A1Office</a:t>
            </a:r>
            <a:r>
              <a:rPr dirty="0" sz="1200" spc="-1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online</a:t>
            </a:r>
            <a:r>
              <a:rPr dirty="0" sz="1200" spc="-1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20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PDF</a:t>
            </a:r>
            <a:r>
              <a:rPr dirty="0" sz="1200" spc="-1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editor</a:t>
            </a:r>
            <a:r>
              <a:rPr dirty="0" sz="1200" spc="1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200" spc="-10">
                <a:latin typeface="Calibri"/>
                <a:cs typeface="Calibri"/>
              </a:rPr>
              <a:t>can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prove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great</a:t>
            </a:r>
            <a:r>
              <a:rPr dirty="0" sz="1200" spc="-5">
                <a:latin typeface="Calibri"/>
                <a:cs typeface="Calibri"/>
              </a:rPr>
              <a:t> option.</a:t>
            </a:r>
            <a:endParaRPr sz="1200">
              <a:latin typeface="Calibri"/>
              <a:cs typeface="Calibri"/>
            </a:endParaRPr>
          </a:p>
          <a:p>
            <a:pPr marL="12700" marR="234315">
              <a:lnSpc>
                <a:spcPct val="110000"/>
              </a:lnSpc>
              <a:spcBef>
                <a:spcPts val="790"/>
              </a:spcBef>
            </a:pP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5">
                <a:latin typeface="Calibri"/>
                <a:cs typeface="Calibri"/>
              </a:rPr>
              <a:t>guide </a:t>
            </a:r>
            <a:r>
              <a:rPr dirty="0" sz="1200">
                <a:latin typeface="Calibri"/>
                <a:cs typeface="Calibri"/>
              </a:rPr>
              <a:t>will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pdf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 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few </a:t>
            </a:r>
            <a:r>
              <a:rPr dirty="0" sz="1200" spc="-5">
                <a:latin typeface="Calibri"/>
                <a:cs typeface="Calibri"/>
              </a:rPr>
              <a:t>simple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steps.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whether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you're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student,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business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owner, 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just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 quick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edits, </a:t>
            </a:r>
            <a:r>
              <a:rPr dirty="0" sz="1200">
                <a:latin typeface="Calibri"/>
                <a:cs typeface="Calibri"/>
              </a:rPr>
              <a:t>follow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these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instructions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job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done!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400" b="1">
                <a:latin typeface="Calibri"/>
                <a:cs typeface="Calibri"/>
              </a:rPr>
              <a:t>How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can </a:t>
            </a:r>
            <a:r>
              <a:rPr dirty="0" sz="1400" b="1">
                <a:latin typeface="Calibri"/>
                <a:cs typeface="Calibri"/>
              </a:rPr>
              <a:t>I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edit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5" b="1">
                <a:latin typeface="Calibri"/>
                <a:cs typeface="Calibri"/>
              </a:rPr>
              <a:t> PDF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file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on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5" b="1">
                <a:latin typeface="Calibri"/>
                <a:cs typeface="Calibri"/>
              </a:rPr>
              <a:t> Mac for free?</a:t>
            </a:r>
            <a:endParaRPr sz="1400">
              <a:latin typeface="Calibri"/>
              <a:cs typeface="Calibri"/>
            </a:endParaRPr>
          </a:p>
          <a:p>
            <a:pPr marL="12700" marR="85090">
              <a:lnSpc>
                <a:spcPct val="109800"/>
              </a:lnSpc>
              <a:spcBef>
                <a:spcPts val="840"/>
              </a:spcBef>
            </a:pPr>
            <a:r>
              <a:rPr dirty="0" sz="1200" spc="-5">
                <a:latin typeface="Calibri"/>
                <a:cs typeface="Calibri"/>
              </a:rPr>
              <a:t>One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best </a:t>
            </a:r>
            <a:r>
              <a:rPr dirty="0" sz="1200">
                <a:latin typeface="Calibri"/>
                <a:cs typeface="Calibri"/>
              </a:rPr>
              <a:t>ways</a:t>
            </a:r>
            <a:r>
              <a:rPr dirty="0" sz="1200" spc="-5">
                <a:latin typeface="Calibri"/>
                <a:cs typeface="Calibri"/>
              </a:rPr>
              <a:t> how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 pdf on </a:t>
            </a:r>
            <a:r>
              <a:rPr dirty="0" sz="1200">
                <a:latin typeface="Calibri"/>
                <a:cs typeface="Calibri"/>
              </a:rPr>
              <a:t>mac </a:t>
            </a:r>
            <a:r>
              <a:rPr dirty="0" sz="1200" spc="-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free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A1Office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online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editor. This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enables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 and</a:t>
            </a:r>
            <a:r>
              <a:rPr dirty="0" sz="1200">
                <a:latin typeface="Calibri"/>
                <a:cs typeface="Calibri"/>
              </a:rPr>
              <a:t> type</a:t>
            </a:r>
            <a:r>
              <a:rPr dirty="0" sz="1200" spc="-5">
                <a:latin typeface="Calibri"/>
                <a:cs typeface="Calibri"/>
              </a:rPr>
              <a:t> 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>
                <a:latin typeface="Calibri"/>
                <a:cs typeface="Calibri"/>
              </a:rPr>
              <a:t> free,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making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great </a:t>
            </a:r>
            <a:r>
              <a:rPr dirty="0" sz="1200" spc="-5">
                <a:latin typeface="Calibri"/>
                <a:cs typeface="Calibri"/>
              </a:rPr>
              <a:t>option for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those who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quick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documents.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 the toolbar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</a:t>
            </a:r>
            <a:r>
              <a:rPr dirty="0" sz="1200">
                <a:latin typeface="Calibri"/>
                <a:cs typeface="Calibri"/>
              </a:rPr>
              <a:t> 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bottom of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page to</a:t>
            </a:r>
            <a:r>
              <a:rPr dirty="0" sz="1200" spc="-5">
                <a:latin typeface="Calibri"/>
                <a:cs typeface="Calibri"/>
              </a:rPr>
              <a:t> add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text,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 the font,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text</a:t>
            </a:r>
            <a:r>
              <a:rPr dirty="0" sz="1200" spc="-5">
                <a:latin typeface="Calibri"/>
                <a:cs typeface="Calibri"/>
              </a:rPr>
              <a:t> bold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italic, </a:t>
            </a:r>
            <a:r>
              <a:rPr dirty="0" sz="1200">
                <a:latin typeface="Calibri"/>
                <a:cs typeface="Calibri"/>
              </a:rPr>
              <a:t>add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link,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so </a:t>
            </a:r>
            <a:r>
              <a:rPr dirty="0" sz="1200">
                <a:latin typeface="Calibri"/>
                <a:cs typeface="Calibri"/>
              </a:rPr>
              <a:t> on. </a:t>
            </a:r>
            <a:r>
              <a:rPr dirty="0" sz="1200" spc="-5">
                <a:latin typeface="Calibri"/>
                <a:cs typeface="Calibri"/>
              </a:rPr>
              <a:t>When you're finished,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10">
                <a:latin typeface="Calibri"/>
                <a:cs typeface="Calibri"/>
              </a:rPr>
              <a:t>can </a:t>
            </a:r>
            <a:r>
              <a:rPr dirty="0" sz="1200" spc="-5">
                <a:latin typeface="Calibri"/>
                <a:cs typeface="Calibri"/>
              </a:rPr>
              <a:t>download </a:t>
            </a:r>
            <a:r>
              <a:rPr dirty="0" sz="1200">
                <a:latin typeface="Calibri"/>
                <a:cs typeface="Calibri"/>
              </a:rPr>
              <a:t>your edited PDF </a:t>
            </a:r>
            <a:r>
              <a:rPr dirty="0" sz="1200" spc="-5">
                <a:latin typeface="Calibri"/>
                <a:cs typeface="Calibri"/>
              </a:rPr>
              <a:t>directly from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5">
                <a:latin typeface="Calibri"/>
                <a:cs typeface="Calibri"/>
              </a:rPr>
              <a:t>site.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alternative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10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looking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answers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about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how </a:t>
            </a:r>
            <a:r>
              <a:rPr dirty="0" sz="120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to </a:t>
            </a:r>
            <a:r>
              <a:rPr dirty="0" sz="1200" spc="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type</a:t>
            </a:r>
            <a:r>
              <a:rPr dirty="0" sz="1200" spc="-1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on</a:t>
            </a:r>
            <a:r>
              <a:rPr dirty="0" sz="120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a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pdf without Adobe</a:t>
            </a:r>
            <a:r>
              <a:rPr dirty="0" sz="1200" spc="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Acrobat</a:t>
            </a:r>
            <a:r>
              <a:rPr dirty="0" sz="1200" spc="-5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b="1">
                <a:latin typeface="Calibri"/>
                <a:cs typeface="Calibri"/>
              </a:rPr>
              <a:t>How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to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edit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pdf </a:t>
            </a:r>
            <a:r>
              <a:rPr dirty="0" sz="1400" b="1">
                <a:latin typeface="Calibri"/>
                <a:cs typeface="Calibri"/>
              </a:rPr>
              <a:t>on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mac?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1283715"/>
            <a:ext cx="5731509" cy="382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5536"/>
            <a:ext cx="5138420" cy="1536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101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Open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A1Office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home page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browser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-5">
                <a:latin typeface="Calibri"/>
                <a:cs typeface="Calibri"/>
              </a:rPr>
              <a:t> use.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Click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open </a:t>
            </a:r>
            <a:r>
              <a:rPr dirty="0" sz="1200">
                <a:latin typeface="Calibri"/>
                <a:cs typeface="Calibri"/>
              </a:rPr>
              <a:t>PDF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Editor.</a:t>
            </a:r>
            <a:endParaRPr sz="12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click choose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PDF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create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new</a:t>
            </a:r>
            <a:r>
              <a:rPr dirty="0" sz="1200">
                <a:latin typeface="Calibri"/>
                <a:cs typeface="Calibri"/>
              </a:rPr>
              <a:t> file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editing.</a:t>
            </a:r>
            <a:endParaRPr sz="1200">
              <a:latin typeface="Calibri"/>
              <a:cs typeface="Calibri"/>
            </a:endParaRPr>
          </a:p>
          <a:p>
            <a:pPr marL="240665" marR="160020" indent="-228600">
              <a:lnSpc>
                <a:spcPct val="109200"/>
              </a:lnSpc>
              <a:spcBef>
                <a:spcPts val="81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There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tools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present on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bottom toolbar using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 add text,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images/graphics, signature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 draw freehand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the </a:t>
            </a:r>
            <a:r>
              <a:rPr dirty="0" sz="1200">
                <a:latin typeface="Calibri"/>
                <a:cs typeface="Calibri"/>
              </a:rPr>
              <a:t>pdf.</a:t>
            </a:r>
            <a:endParaRPr sz="12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completed,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review</a:t>
            </a:r>
            <a:r>
              <a:rPr dirty="0" sz="1200">
                <a:latin typeface="Calibri"/>
                <a:cs typeface="Calibri"/>
              </a:rPr>
              <a:t> and</a:t>
            </a:r>
            <a:r>
              <a:rPr dirty="0" sz="1200" spc="-5">
                <a:latin typeface="Calibri"/>
                <a:cs typeface="Calibri"/>
              </a:rPr>
              <a:t> download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402960"/>
            <a:ext cx="5510530" cy="3081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Thinking </a:t>
            </a:r>
            <a:r>
              <a:rPr dirty="0" sz="1200" spc="-5">
                <a:latin typeface="Calibri"/>
                <a:cs typeface="Calibri"/>
              </a:rPr>
              <a:t>of how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edit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pdf on </a:t>
            </a:r>
            <a:r>
              <a:rPr dirty="0" sz="1200">
                <a:latin typeface="Calibri"/>
                <a:cs typeface="Calibri"/>
              </a:rPr>
              <a:t>mac </a:t>
            </a:r>
            <a:r>
              <a:rPr dirty="0" sz="1200" spc="-5">
                <a:latin typeface="Calibri"/>
                <a:cs typeface="Calibri"/>
              </a:rPr>
              <a:t>seems something of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very </a:t>
            </a:r>
            <a:r>
              <a:rPr dirty="0" sz="1200">
                <a:latin typeface="Calibri"/>
                <a:cs typeface="Calibri"/>
              </a:rPr>
              <a:t>easy task to do </a:t>
            </a:r>
            <a:r>
              <a:rPr dirty="0" sz="1200" spc="-5">
                <a:latin typeface="Calibri"/>
                <a:cs typeface="Calibri"/>
              </a:rPr>
              <a:t>with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online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few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clicks.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Let's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look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 tool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online</a:t>
            </a:r>
            <a:r>
              <a:rPr dirty="0" sz="1200">
                <a:latin typeface="Calibri"/>
                <a:cs typeface="Calibri"/>
              </a:rPr>
              <a:t> pdf</a:t>
            </a:r>
            <a:r>
              <a:rPr dirty="0" sz="1200" spc="-5">
                <a:latin typeface="Calibri"/>
                <a:cs typeface="Calibri"/>
              </a:rPr>
              <a:t> editor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provides: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b="1">
                <a:latin typeface="Calibri"/>
                <a:cs typeface="Calibri"/>
              </a:rPr>
              <a:t>How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to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add text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to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pdf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mac?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best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way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text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following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steps: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Open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A1Office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PDF</a:t>
            </a:r>
            <a:r>
              <a:rPr dirty="0" sz="120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200" spc="-5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editor</a:t>
            </a:r>
            <a:r>
              <a:rPr dirty="0" sz="1200" spc="-5">
                <a:latin typeface="Calibri"/>
                <a:cs typeface="Calibri"/>
              </a:rPr>
              <a:t>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upload or </a:t>
            </a:r>
            <a:r>
              <a:rPr dirty="0" sz="1200">
                <a:latin typeface="Calibri"/>
                <a:cs typeface="Calibri"/>
              </a:rPr>
              <a:t>drag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drop</a:t>
            </a:r>
            <a:r>
              <a:rPr dirty="0" sz="1200">
                <a:latin typeface="Calibri"/>
                <a:cs typeface="Calibri"/>
              </a:rPr>
              <a:t> your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 file.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Click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choose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text</a:t>
            </a:r>
            <a:r>
              <a:rPr dirty="0" sz="1200" spc="-5">
                <a:latin typeface="Calibri"/>
                <a:cs typeface="Calibri"/>
              </a:rPr>
              <a:t> tool present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bottom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toolbar.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44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Click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anywhere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the page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 </a:t>
            </a:r>
            <a:r>
              <a:rPr dirty="0" sz="1200">
                <a:latin typeface="Calibri"/>
                <a:cs typeface="Calibri"/>
              </a:rPr>
              <a:t>text.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box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appears.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Remove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place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holding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text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text.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Change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font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type,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size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color.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Review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download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525394"/>
            <a:ext cx="5341239" cy="27984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625722"/>
            <a:ext cx="5550535" cy="16535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How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to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add </a:t>
            </a:r>
            <a:r>
              <a:rPr dirty="0" sz="1400" b="1">
                <a:latin typeface="Calibri"/>
                <a:cs typeface="Calibri"/>
              </a:rPr>
              <a:t>an</a:t>
            </a:r>
            <a:r>
              <a:rPr dirty="0" sz="1400" spc="-5" b="1">
                <a:latin typeface="Calibri"/>
                <a:cs typeface="Calibri"/>
              </a:rPr>
              <a:t> image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to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pdf</a:t>
            </a:r>
            <a:r>
              <a:rPr dirty="0" sz="1400" spc="-10" b="1">
                <a:latin typeface="Calibri"/>
                <a:cs typeface="Calibri"/>
              </a:rPr>
              <a:t> on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mac?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69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Open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upload,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drag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drop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open</a:t>
            </a:r>
            <a:r>
              <a:rPr dirty="0" sz="1200">
                <a:latin typeface="Calibri"/>
                <a:cs typeface="Calibri"/>
              </a:rPr>
              <a:t> your</a:t>
            </a:r>
            <a:r>
              <a:rPr dirty="0" sz="1200" spc="-5">
                <a:latin typeface="Calibri"/>
                <a:cs typeface="Calibri"/>
              </a:rPr>
              <a:t> pdf document.</a:t>
            </a:r>
            <a:endParaRPr sz="1200">
              <a:latin typeface="Calibri"/>
              <a:cs typeface="Calibri"/>
            </a:endParaRPr>
          </a:p>
          <a:p>
            <a:pPr marL="469265" marR="5080" indent="-228600">
              <a:lnSpc>
                <a:spcPct val="110000"/>
              </a:lnSpc>
              <a:spcBef>
                <a:spcPts val="795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Click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image</a:t>
            </a:r>
            <a:r>
              <a:rPr dirty="0" sz="1200" spc="-5">
                <a:latin typeface="Calibri"/>
                <a:cs typeface="Calibri"/>
              </a:rPr>
              <a:t> tool present 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bottom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toolbar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select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image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</a:t>
            </a:r>
            <a:r>
              <a:rPr dirty="0" sz="1200" spc="-5">
                <a:latin typeface="Calibri"/>
                <a:cs typeface="Calibri"/>
              </a:rPr>
              <a:t> pc.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44"/>
              </a:spcBef>
              <a:buAutoNum type="arabi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Insert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image,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drag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image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positions.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Drag </a:t>
            </a:r>
            <a:r>
              <a:rPr dirty="0" sz="1200" spc="-5">
                <a:latin typeface="Calibri"/>
                <a:cs typeface="Calibri"/>
              </a:rPr>
              <a:t>its corners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resize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image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according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362950"/>
            <a:ext cx="5650230" cy="1350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Conclusion: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9800"/>
              </a:lnSpc>
              <a:spcBef>
                <a:spcPts val="840"/>
              </a:spcBef>
            </a:pP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-5">
                <a:latin typeface="Calibri"/>
                <a:cs typeface="Calibri"/>
              </a:rPr>
              <a:t> how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edit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 </a:t>
            </a:r>
            <a:r>
              <a:rPr dirty="0" sz="1200" spc="-10">
                <a:latin typeface="Calibri"/>
                <a:cs typeface="Calibri"/>
              </a:rPr>
              <a:t>can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tricky,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 the </a:t>
            </a:r>
            <a:r>
              <a:rPr dirty="0" sz="1200">
                <a:latin typeface="Calibri"/>
                <a:cs typeface="Calibri"/>
              </a:rPr>
              <a:t>right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tools,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easy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5">
                <a:latin typeface="Calibri"/>
                <a:cs typeface="Calibri"/>
              </a:rPr>
              <a:t> even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fun.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don't need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looking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software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installations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mac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it.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guide, </a:t>
            </a:r>
            <a:r>
              <a:rPr dirty="0" sz="1200">
                <a:latin typeface="Calibri"/>
                <a:cs typeface="Calibri"/>
              </a:rPr>
              <a:t>we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how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edit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>
                <a:latin typeface="Calibri"/>
                <a:cs typeface="Calibri"/>
              </a:rPr>
              <a:t> mac </a:t>
            </a:r>
            <a:r>
              <a:rPr dirty="0" sz="1200" spc="-5">
                <a:latin typeface="Calibri"/>
                <a:cs typeface="Calibri"/>
              </a:rPr>
              <a:t>using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A1Office online </a:t>
            </a:r>
            <a:r>
              <a:rPr dirty="0" sz="1200">
                <a:latin typeface="Calibri"/>
                <a:cs typeface="Calibri"/>
              </a:rPr>
              <a:t>PDF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editor. 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free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5">
                <a:latin typeface="Calibri"/>
                <a:cs typeface="Calibri"/>
              </a:rPr>
              <a:t> use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easy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add </a:t>
            </a:r>
            <a:r>
              <a:rPr dirty="0" sz="1200" spc="-5">
                <a:latin typeface="Calibri"/>
                <a:cs typeface="Calibri"/>
              </a:rPr>
              <a:t>text,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images,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signatures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PDFs.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supported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any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 web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browsers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5">
                <a:latin typeface="Calibri"/>
                <a:cs typeface="Calibri"/>
              </a:rPr>
              <a:t> does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 need</a:t>
            </a:r>
            <a:r>
              <a:rPr dirty="0" sz="1200">
                <a:latin typeface="Calibri"/>
                <a:cs typeface="Calibri"/>
              </a:rPr>
              <a:t> any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installations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14399"/>
            <a:ext cx="5280533" cy="26076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5392419"/>
            <a:ext cx="5731509" cy="28740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5536"/>
            <a:ext cx="5506720" cy="428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downloads.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So, whether </a:t>
            </a:r>
            <a:r>
              <a:rPr dirty="0" sz="1200">
                <a:latin typeface="Calibri"/>
                <a:cs typeface="Calibri"/>
              </a:rPr>
              <a:t>you're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student, business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owner, </a:t>
            </a:r>
            <a:r>
              <a:rPr dirty="0" sz="1200">
                <a:latin typeface="Calibri"/>
                <a:cs typeface="Calibri"/>
              </a:rPr>
              <a:t>teacher,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just </a:t>
            </a:r>
            <a:r>
              <a:rPr dirty="0" sz="1200">
                <a:latin typeface="Calibri"/>
                <a:cs typeface="Calibri"/>
              </a:rPr>
              <a:t>need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quick edits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follow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job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done!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Ankita Gupta</dc:creator>
  <dcterms:created xsi:type="dcterms:W3CDTF">2022-08-29T05:05:36Z</dcterms:created>
  <dcterms:modified xsi:type="dcterms:W3CDTF">2022-08-29T05:05:36Z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2022-04-18T00:00:00Z</vt:filetime>
  </property>
  <property fmtid="{D5CDD505-2E9C-101B-9397-08002B2CF9AE}" pid="3" name="Creator">
    <vt:lpwstr>Microsoft® Word 2021</vt:lpwstr>
  </property>
  <property fmtid="{D5CDD505-2E9C-101B-9397-08002B2CF9AE}" pid="4" name="LastSaved">
    <vt:filetime>2022-08-29T00:00:00Z</vt:filetime>
  </property>
</Properties>
</file>